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33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F2A1-8A3D-4EC5-B381-40F713439BCB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C488-328A-4359-A3B0-6DE5023CF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F2A1-8A3D-4EC5-B381-40F713439BCB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C488-328A-4359-A3B0-6DE5023CF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F2A1-8A3D-4EC5-B381-40F713439BCB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C488-328A-4359-A3B0-6DE5023CF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F2A1-8A3D-4EC5-B381-40F713439BCB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C488-328A-4359-A3B0-6DE5023CF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F2A1-8A3D-4EC5-B381-40F713439BCB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C488-328A-4359-A3B0-6DE5023CF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F2A1-8A3D-4EC5-B381-40F713439BCB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C488-328A-4359-A3B0-6DE5023CF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F2A1-8A3D-4EC5-B381-40F713439BCB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C488-328A-4359-A3B0-6DE5023CF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F2A1-8A3D-4EC5-B381-40F713439BCB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C488-328A-4359-A3B0-6DE5023CF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F2A1-8A3D-4EC5-B381-40F713439BCB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C488-328A-4359-A3B0-6DE5023CF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F2A1-8A3D-4EC5-B381-40F713439BCB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C488-328A-4359-A3B0-6DE5023CF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F2A1-8A3D-4EC5-B381-40F713439BCB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C488-328A-4359-A3B0-6DE5023CF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CF2A1-8A3D-4EC5-B381-40F713439BCB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BC488-328A-4359-A3B0-6DE5023CF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क -  </a:t>
            </a:r>
            <a:r>
              <a:rPr lang="en-US" b="1" u="sng" dirty="0" err="1" smtClean="0"/>
              <a:t>कलम</a:t>
            </a:r>
            <a:r>
              <a:rPr lang="en-US" b="1" u="sng" dirty="0" smtClean="0"/>
              <a:t>  Pen</a:t>
            </a:r>
            <a:endParaRPr lang="en-US" b="1" u="sng" dirty="0"/>
          </a:p>
        </p:txBody>
      </p:sp>
      <p:pic>
        <p:nvPicPr>
          <p:cNvPr id="4" name="Content Placeholder 3" descr="Screenshot_20200705_1410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348" y="1600200"/>
            <a:ext cx="5383304" cy="4525963"/>
          </a:xfrm>
        </p:spPr>
      </p:pic>
      <p:pic>
        <p:nvPicPr>
          <p:cNvPr id="1026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0"/>
            <a:ext cx="2057400" cy="1143000"/>
          </a:xfrm>
          <a:prstGeom prst="rect">
            <a:avLst/>
          </a:prstGeom>
          <a:noFill/>
        </p:spPr>
      </p:pic>
      <p:pic>
        <p:nvPicPr>
          <p:cNvPr id="5" name="Content Placeholder 5" descr="Screenshot_20200705-193916~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52400"/>
            <a:ext cx="14478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ठ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ठठरी</a:t>
            </a:r>
            <a:r>
              <a:rPr lang="en-US" b="1" u="sng" dirty="0" smtClean="0"/>
              <a:t>  (Skeleton)</a:t>
            </a:r>
            <a:endParaRPr lang="en-US" b="1" u="sng" dirty="0"/>
          </a:p>
        </p:txBody>
      </p:sp>
      <p:pic>
        <p:nvPicPr>
          <p:cNvPr id="6" name="Content Placeholder 5" descr="Screenshot_20200705-193916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2400"/>
            <a:ext cx="1600200" cy="1371600"/>
          </a:xfrm>
        </p:spPr>
      </p:pic>
      <p:pic>
        <p:nvPicPr>
          <p:cNvPr id="4" name="Content Placeholder 3" descr="Screenshot_20200708_210953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600200"/>
            <a:ext cx="5181600" cy="4525963"/>
          </a:xfrm>
          <a:prstGeom prst="rect">
            <a:avLst/>
          </a:prstGeom>
        </p:spPr>
      </p:pic>
      <p:pic>
        <p:nvPicPr>
          <p:cNvPr id="5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0"/>
            <a:ext cx="20574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ड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डंडा</a:t>
            </a:r>
            <a:r>
              <a:rPr lang="en-US" b="1" u="sng" dirty="0" smtClean="0"/>
              <a:t>  (Stick)</a:t>
            </a:r>
            <a:endParaRPr lang="en-US" b="1" u="sng" dirty="0"/>
          </a:p>
        </p:txBody>
      </p:sp>
      <p:pic>
        <p:nvPicPr>
          <p:cNvPr id="4" name="Content Placeholder 3" descr="Screenshot_20200708_2057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600200"/>
            <a:ext cx="5410200" cy="4525963"/>
          </a:xfrm>
        </p:spPr>
      </p:pic>
      <p:pic>
        <p:nvPicPr>
          <p:cNvPr id="5" name="Content Placeholder 5" descr="Screenshot_20200705-193916~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447800" cy="1066800"/>
          </a:xfrm>
          <a:prstGeom prst="rect">
            <a:avLst/>
          </a:prstGeom>
        </p:spPr>
      </p:pic>
      <p:pic>
        <p:nvPicPr>
          <p:cNvPr id="6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0"/>
            <a:ext cx="20574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ढ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ढप</a:t>
            </a:r>
            <a:r>
              <a:rPr lang="en-US" b="1" u="sng" dirty="0" smtClean="0"/>
              <a:t> (Tambourine)</a:t>
            </a:r>
            <a:endParaRPr lang="en-US" b="1" u="sng" dirty="0"/>
          </a:p>
        </p:txBody>
      </p:sp>
      <p:pic>
        <p:nvPicPr>
          <p:cNvPr id="6" name="Content Placeholder 3" descr="Screenshot_20200708-181416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820069"/>
            <a:ext cx="6858000" cy="4086225"/>
          </a:xfrm>
        </p:spPr>
      </p:pic>
      <p:pic>
        <p:nvPicPr>
          <p:cNvPr id="4" name="Content Placeholder 5" descr="Screenshot_20200705-193916~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447800" cy="1066800"/>
          </a:xfrm>
          <a:prstGeom prst="rect">
            <a:avLst/>
          </a:prstGeom>
        </p:spPr>
      </p:pic>
      <p:pic>
        <p:nvPicPr>
          <p:cNvPr id="5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0"/>
            <a:ext cx="20574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त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ताला</a:t>
            </a:r>
            <a:r>
              <a:rPr lang="en-US" b="1" u="sng" dirty="0" smtClean="0"/>
              <a:t> (Lock)</a:t>
            </a:r>
            <a:endParaRPr lang="en-US" b="1" u="sng" dirty="0"/>
          </a:p>
        </p:txBody>
      </p:sp>
      <p:pic>
        <p:nvPicPr>
          <p:cNvPr id="4" name="Content Placeholder 3" descr="Screenshot_20200708_2115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600200"/>
            <a:ext cx="5791200" cy="4525963"/>
          </a:xfrm>
        </p:spPr>
      </p:pic>
      <p:pic>
        <p:nvPicPr>
          <p:cNvPr id="6" name="Content Placeholder 5" descr="Screenshot_20200705-193916~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447800" cy="1066800"/>
          </a:xfrm>
          <a:prstGeom prst="rect">
            <a:avLst/>
          </a:prstGeom>
        </p:spPr>
      </p:pic>
      <p:pic>
        <p:nvPicPr>
          <p:cNvPr id="7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0"/>
            <a:ext cx="20574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थ 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थन</a:t>
            </a:r>
            <a:r>
              <a:rPr lang="en-US" b="1" u="sng" dirty="0" smtClean="0"/>
              <a:t> (Udder)</a:t>
            </a:r>
            <a:endParaRPr lang="en-US" b="1" u="sng" dirty="0"/>
          </a:p>
        </p:txBody>
      </p:sp>
      <p:pic>
        <p:nvPicPr>
          <p:cNvPr id="4" name="Content Placeholder 3" descr="Screenshot_20200708_2112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3306" y="1600200"/>
            <a:ext cx="6517387" cy="4525963"/>
          </a:xfrm>
        </p:spPr>
      </p:pic>
      <p:pic>
        <p:nvPicPr>
          <p:cNvPr id="5" name="Content Placeholder 5" descr="Screenshot_20200705-193916~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447800" cy="1066800"/>
          </a:xfrm>
          <a:prstGeom prst="rect">
            <a:avLst/>
          </a:prstGeom>
        </p:spPr>
      </p:pic>
      <p:pic>
        <p:nvPicPr>
          <p:cNvPr id="6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0"/>
            <a:ext cx="20574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द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दरपन</a:t>
            </a:r>
            <a:r>
              <a:rPr lang="en-US" b="1" u="sng" dirty="0" smtClean="0"/>
              <a:t>  (Mirror)</a:t>
            </a:r>
            <a:endParaRPr lang="en-US" b="1" u="sng" dirty="0"/>
          </a:p>
        </p:txBody>
      </p:sp>
      <p:pic>
        <p:nvPicPr>
          <p:cNvPr id="4" name="Content Placeholder 5" descr="Screenshot_20200703-195136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600200"/>
            <a:ext cx="5257799" cy="4525963"/>
          </a:xfrm>
        </p:spPr>
      </p:pic>
      <p:pic>
        <p:nvPicPr>
          <p:cNvPr id="5" name="Content Placeholder 5" descr="Screenshot_20200705-193916~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447800" cy="1066800"/>
          </a:xfrm>
          <a:prstGeom prst="rect">
            <a:avLst/>
          </a:prstGeom>
        </p:spPr>
      </p:pic>
      <p:pic>
        <p:nvPicPr>
          <p:cNvPr id="6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0"/>
            <a:ext cx="20574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ध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धन</a:t>
            </a:r>
            <a:r>
              <a:rPr lang="en-US" b="1" u="sng" dirty="0" smtClean="0"/>
              <a:t>  (Money)</a:t>
            </a:r>
            <a:endParaRPr lang="en-US" b="1" u="sng" dirty="0"/>
          </a:p>
        </p:txBody>
      </p:sp>
      <p:pic>
        <p:nvPicPr>
          <p:cNvPr id="4" name="Content Placeholder 3" descr="Screenshot_20200708-182002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900" y="1786731"/>
            <a:ext cx="6172200" cy="4152900"/>
          </a:xfrm>
        </p:spPr>
      </p:pic>
      <p:pic>
        <p:nvPicPr>
          <p:cNvPr id="5" name="Content Placeholder 5" descr="Screenshot_20200705-193916~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447800" cy="1066800"/>
          </a:xfrm>
          <a:prstGeom prst="rect">
            <a:avLst/>
          </a:prstGeom>
        </p:spPr>
      </p:pic>
      <p:pic>
        <p:nvPicPr>
          <p:cNvPr id="6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0"/>
            <a:ext cx="20574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न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नल</a:t>
            </a:r>
            <a:r>
              <a:rPr lang="en-US" b="1" u="sng" dirty="0" smtClean="0"/>
              <a:t> (Tap)</a:t>
            </a:r>
            <a:endParaRPr lang="en-US" b="1" u="sng" dirty="0"/>
          </a:p>
        </p:txBody>
      </p:sp>
      <p:pic>
        <p:nvPicPr>
          <p:cNvPr id="4" name="Content Placeholder 3" descr="Screenshot_20200708-181915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6875" y="2296319"/>
            <a:ext cx="5810250" cy="3133725"/>
          </a:xfrm>
        </p:spPr>
      </p:pic>
      <p:pic>
        <p:nvPicPr>
          <p:cNvPr id="5" name="Content Placeholder 5" descr="Screenshot_20200705-193916~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447800" cy="1066800"/>
          </a:xfrm>
          <a:prstGeom prst="rect">
            <a:avLst/>
          </a:prstGeom>
        </p:spPr>
      </p:pic>
      <p:pic>
        <p:nvPicPr>
          <p:cNvPr id="6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0"/>
            <a:ext cx="20574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प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पंतग</a:t>
            </a:r>
            <a:r>
              <a:rPr lang="en-US" b="1" u="sng" dirty="0" smtClean="0"/>
              <a:t>  (Kite)</a:t>
            </a:r>
            <a:endParaRPr lang="en-US" b="1" u="sng" dirty="0"/>
          </a:p>
        </p:txBody>
      </p:sp>
      <p:pic>
        <p:nvPicPr>
          <p:cNvPr id="4" name="Content Placeholder 3" descr="Screenshot_20200708-182108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6877" y="1600200"/>
            <a:ext cx="5990245" cy="4525963"/>
          </a:xfrm>
        </p:spPr>
      </p:pic>
      <p:pic>
        <p:nvPicPr>
          <p:cNvPr id="5" name="Content Placeholder 5" descr="Screenshot_20200705-193916~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447800" cy="1066800"/>
          </a:xfrm>
          <a:prstGeom prst="rect">
            <a:avLst/>
          </a:prstGeom>
        </p:spPr>
      </p:pic>
      <p:pic>
        <p:nvPicPr>
          <p:cNvPr id="6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0"/>
            <a:ext cx="20574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फ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फल</a:t>
            </a:r>
            <a:r>
              <a:rPr lang="en-US" b="1" u="sng" dirty="0" smtClean="0"/>
              <a:t> (Fruits)</a:t>
            </a:r>
            <a:endParaRPr lang="en-US" b="1" u="sng" dirty="0"/>
          </a:p>
        </p:txBody>
      </p:sp>
      <p:pic>
        <p:nvPicPr>
          <p:cNvPr id="4" name="Content Placeholder 3" descr="Screenshot_20200708-182305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752600"/>
            <a:ext cx="6781800" cy="3810000"/>
          </a:xfrm>
        </p:spPr>
      </p:pic>
      <p:pic>
        <p:nvPicPr>
          <p:cNvPr id="5" name="Content Placeholder 5" descr="Screenshot_20200705-193916~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447800" cy="1066800"/>
          </a:xfrm>
          <a:prstGeom prst="rect">
            <a:avLst/>
          </a:prstGeom>
        </p:spPr>
      </p:pic>
      <p:pic>
        <p:nvPicPr>
          <p:cNvPr id="6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0"/>
            <a:ext cx="20574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ख  </a:t>
            </a:r>
            <a:r>
              <a:rPr lang="en-US" b="1" u="sng" dirty="0" err="1" smtClean="0"/>
              <a:t>से</a:t>
            </a:r>
            <a:r>
              <a:rPr lang="ta-IN" b="1" u="sng" dirty="0" smtClean="0"/>
              <a:t> खर</a:t>
            </a:r>
            <a:r>
              <a:rPr lang="en-US" b="1" u="sng" dirty="0" smtClean="0"/>
              <a:t>(Donkey)</a:t>
            </a:r>
            <a:endParaRPr lang="en-US" b="1" u="sng" dirty="0"/>
          </a:p>
        </p:txBody>
      </p:sp>
      <p:pic>
        <p:nvPicPr>
          <p:cNvPr id="4" name="Content Placeholder 3" descr="Screenshot_20200708_204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8800"/>
            <a:ext cx="7315200" cy="4419599"/>
          </a:xfrm>
        </p:spPr>
      </p:pic>
      <p:pic>
        <p:nvPicPr>
          <p:cNvPr id="5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0"/>
            <a:ext cx="2057400" cy="1143000"/>
          </a:xfrm>
          <a:prstGeom prst="rect">
            <a:avLst/>
          </a:prstGeom>
          <a:noFill/>
        </p:spPr>
      </p:pic>
      <p:pic>
        <p:nvPicPr>
          <p:cNvPr id="6" name="Content Placeholder 5" descr="Screenshot_20200705-193916~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0"/>
            <a:ext cx="15240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ब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  </a:t>
            </a:r>
            <a:r>
              <a:rPr lang="en-US" b="1" u="sng" dirty="0" err="1" smtClean="0"/>
              <a:t>बाघ</a:t>
            </a:r>
            <a:r>
              <a:rPr lang="en-US" b="1" u="sng" dirty="0" smtClean="0"/>
              <a:t> (Tiger)</a:t>
            </a:r>
            <a:endParaRPr lang="en-US" b="1" u="sng" dirty="0"/>
          </a:p>
        </p:txBody>
      </p:sp>
      <p:pic>
        <p:nvPicPr>
          <p:cNvPr id="4" name="Content Placeholder 3" descr="20200708_202538_edited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7762" y="1610519"/>
            <a:ext cx="6848475" cy="4505325"/>
          </a:xfrm>
        </p:spPr>
      </p:pic>
      <p:pic>
        <p:nvPicPr>
          <p:cNvPr id="5" name="Content Placeholder 5" descr="Screenshot_20200705-193916~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447800" cy="1066800"/>
          </a:xfrm>
          <a:prstGeom prst="rect">
            <a:avLst/>
          </a:prstGeom>
        </p:spPr>
      </p:pic>
      <p:pic>
        <p:nvPicPr>
          <p:cNvPr id="6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0"/>
            <a:ext cx="20574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भ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भवन</a:t>
            </a:r>
            <a:r>
              <a:rPr lang="en-US" b="1" u="sng" dirty="0" smtClean="0"/>
              <a:t> (</a:t>
            </a:r>
            <a:r>
              <a:rPr lang="en-US" b="1" u="sng" dirty="0" smtClean="0"/>
              <a:t>Building)</a:t>
            </a:r>
            <a:endParaRPr lang="en-US" b="1" u="sng" dirty="0"/>
          </a:p>
        </p:txBody>
      </p:sp>
      <p:pic>
        <p:nvPicPr>
          <p:cNvPr id="4" name="Picture 4" descr="C:\Users\user\Downloads\Screenshot_20200703-192030~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1" y="1600200"/>
            <a:ext cx="4724400" cy="4525963"/>
          </a:xfrm>
          <a:prstGeom prst="rect">
            <a:avLst/>
          </a:prstGeom>
          <a:noFill/>
        </p:spPr>
      </p:pic>
      <p:pic>
        <p:nvPicPr>
          <p:cNvPr id="5" name="Content Placeholder 5" descr="Screenshot_20200705-193916~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447800" cy="1066800"/>
          </a:xfrm>
          <a:prstGeom prst="rect">
            <a:avLst/>
          </a:prstGeom>
        </p:spPr>
      </p:pic>
      <p:pic>
        <p:nvPicPr>
          <p:cNvPr id="6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0"/>
            <a:ext cx="20574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म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मगर</a:t>
            </a:r>
            <a:r>
              <a:rPr lang="en-US" b="1" u="sng" dirty="0" smtClean="0"/>
              <a:t> (Crocodile)</a:t>
            </a:r>
            <a:endParaRPr lang="en-US" b="1" u="sng" dirty="0"/>
          </a:p>
        </p:txBody>
      </p:sp>
      <p:pic>
        <p:nvPicPr>
          <p:cNvPr id="4" name="Content Placeholder 3" descr="Screenshot_20200708-182639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524000"/>
            <a:ext cx="6477000" cy="4602163"/>
          </a:xfrm>
        </p:spPr>
      </p:pic>
      <p:pic>
        <p:nvPicPr>
          <p:cNvPr id="5" name="Content Placeholder 5" descr="Screenshot_20200705-193916~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447800" cy="1066800"/>
          </a:xfrm>
          <a:prstGeom prst="rect">
            <a:avLst/>
          </a:prstGeom>
        </p:spPr>
      </p:pic>
      <p:pic>
        <p:nvPicPr>
          <p:cNvPr id="6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0"/>
            <a:ext cx="20574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य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युवक</a:t>
            </a:r>
            <a:r>
              <a:rPr lang="en-US" b="1" u="sng" dirty="0" smtClean="0"/>
              <a:t> (Young Man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Screenshot_20200708-182507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600200"/>
            <a:ext cx="5333999" cy="4525963"/>
          </a:xfrm>
        </p:spPr>
      </p:pic>
      <p:pic>
        <p:nvPicPr>
          <p:cNvPr id="5" name="Content Placeholder 5" descr="Screenshot_20200705-193916~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447800" cy="1066800"/>
          </a:xfrm>
          <a:prstGeom prst="rect">
            <a:avLst/>
          </a:prstGeom>
        </p:spPr>
      </p:pic>
      <p:pic>
        <p:nvPicPr>
          <p:cNvPr id="6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0"/>
            <a:ext cx="18288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र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रथ</a:t>
            </a:r>
            <a:r>
              <a:rPr lang="en-US" b="1" u="sng" dirty="0" smtClean="0"/>
              <a:t> (Chariot)</a:t>
            </a:r>
            <a:endParaRPr lang="en-US" b="1" u="sng" dirty="0"/>
          </a:p>
        </p:txBody>
      </p:sp>
      <p:pic>
        <p:nvPicPr>
          <p:cNvPr id="4" name="Content Placeholder 3" descr="Screenshot_20200708_201603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600200"/>
            <a:ext cx="7238999" cy="4525963"/>
          </a:xfrm>
        </p:spPr>
      </p:pic>
      <p:pic>
        <p:nvPicPr>
          <p:cNvPr id="5" name="Content Placeholder 5" descr="Screenshot_20200705-193916~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447800" cy="1066800"/>
          </a:xfrm>
          <a:prstGeom prst="rect">
            <a:avLst/>
          </a:prstGeom>
        </p:spPr>
      </p:pic>
      <p:pic>
        <p:nvPicPr>
          <p:cNvPr id="6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0"/>
            <a:ext cx="20574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ल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लडका</a:t>
            </a:r>
            <a:r>
              <a:rPr lang="en-US" b="1" u="sng" dirty="0" smtClean="0"/>
              <a:t> (Boy)</a:t>
            </a:r>
            <a:endParaRPr lang="en-US" b="1" u="sng" dirty="0"/>
          </a:p>
        </p:txBody>
      </p:sp>
      <p:pic>
        <p:nvPicPr>
          <p:cNvPr id="4" name="Content Placeholder 3" descr="Screenshot_20200708_2013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76400"/>
            <a:ext cx="8229600" cy="4351095"/>
          </a:xfrm>
        </p:spPr>
      </p:pic>
      <p:pic>
        <p:nvPicPr>
          <p:cNvPr id="5" name="Content Placeholder 5" descr="Screenshot_20200705-193916~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447800" cy="1066800"/>
          </a:xfrm>
          <a:prstGeom prst="rect">
            <a:avLst/>
          </a:prstGeom>
        </p:spPr>
      </p:pic>
      <p:pic>
        <p:nvPicPr>
          <p:cNvPr id="6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0"/>
            <a:ext cx="20574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व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वट</a:t>
            </a:r>
            <a:r>
              <a:rPr lang="en-US" b="1" u="sng" dirty="0" smtClean="0"/>
              <a:t> (Banyan Tree)</a:t>
            </a:r>
            <a:endParaRPr lang="en-US" b="1" u="sng" dirty="0"/>
          </a:p>
        </p:txBody>
      </p:sp>
      <p:pic>
        <p:nvPicPr>
          <p:cNvPr id="4" name="Content Placeholder 3" descr="Screenshot_20200708_2049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600200"/>
            <a:ext cx="7848599" cy="4525963"/>
          </a:xfrm>
        </p:spPr>
      </p:pic>
      <p:pic>
        <p:nvPicPr>
          <p:cNvPr id="5" name="Content Placeholder 5" descr="Screenshot_20200705-193916~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447800" cy="1066800"/>
          </a:xfrm>
          <a:prstGeom prst="rect">
            <a:avLst/>
          </a:prstGeom>
        </p:spPr>
      </p:pic>
      <p:pic>
        <p:nvPicPr>
          <p:cNvPr id="6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0"/>
            <a:ext cx="16764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श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  </a:t>
            </a:r>
            <a:r>
              <a:rPr lang="en-US" b="1" u="sng" dirty="0" err="1" smtClean="0"/>
              <a:t>शहद</a:t>
            </a:r>
            <a:r>
              <a:rPr lang="en-US" b="1" u="sng" dirty="0" smtClean="0"/>
              <a:t> ( Honey)</a:t>
            </a:r>
            <a:endParaRPr lang="en-US" b="1" u="sng" dirty="0"/>
          </a:p>
        </p:txBody>
      </p:sp>
      <p:pic>
        <p:nvPicPr>
          <p:cNvPr id="4" name="Content Placeholder 3" descr="Screenshot_20200710-204035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1" y="1295400"/>
            <a:ext cx="7315200" cy="4830763"/>
          </a:xfrm>
        </p:spPr>
      </p:pic>
      <p:pic>
        <p:nvPicPr>
          <p:cNvPr id="5" name="Content Placeholder 5" descr="Screenshot_20200705-193916~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447800" cy="1066800"/>
          </a:xfrm>
          <a:prstGeom prst="rect">
            <a:avLst/>
          </a:prstGeom>
        </p:spPr>
      </p:pic>
      <p:pic>
        <p:nvPicPr>
          <p:cNvPr id="6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0"/>
            <a:ext cx="16764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ष 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षटकोण</a:t>
            </a:r>
            <a:r>
              <a:rPr lang="en-US" b="1" u="sng" dirty="0" smtClean="0"/>
              <a:t> (Hexagon)</a:t>
            </a:r>
            <a:endParaRPr lang="en-US" b="1" u="sng" dirty="0"/>
          </a:p>
        </p:txBody>
      </p:sp>
      <p:pic>
        <p:nvPicPr>
          <p:cNvPr id="4" name="Content Placeholder 3" descr="Screenshot_20200710-204137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447800"/>
            <a:ext cx="5638800" cy="4678363"/>
          </a:xfrm>
        </p:spPr>
      </p:pic>
      <p:pic>
        <p:nvPicPr>
          <p:cNvPr id="5" name="Content Placeholder 5" descr="Screenshot_20200705-193916~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447800" cy="1066800"/>
          </a:xfrm>
          <a:prstGeom prst="rect">
            <a:avLst/>
          </a:prstGeom>
        </p:spPr>
      </p:pic>
      <p:pic>
        <p:nvPicPr>
          <p:cNvPr id="6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0"/>
            <a:ext cx="16764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स 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  </a:t>
            </a:r>
            <a:r>
              <a:rPr lang="en-US" b="1" u="sng" dirty="0" err="1" smtClean="0"/>
              <a:t>सर</a:t>
            </a:r>
            <a:r>
              <a:rPr lang="en-US" b="1" u="sng" dirty="0" smtClean="0"/>
              <a:t> (Head)</a:t>
            </a:r>
            <a:endParaRPr lang="en-US" b="1" u="sng" dirty="0"/>
          </a:p>
        </p:txBody>
      </p:sp>
      <p:pic>
        <p:nvPicPr>
          <p:cNvPr id="4" name="Content Placeholder 3" descr="Screenshot_20200710-204253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524000"/>
            <a:ext cx="6858000" cy="4348956"/>
          </a:xfrm>
        </p:spPr>
      </p:pic>
      <p:pic>
        <p:nvPicPr>
          <p:cNvPr id="5" name="Content Placeholder 5" descr="Screenshot_20200705-193916~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447800" cy="1066800"/>
          </a:xfrm>
          <a:prstGeom prst="rect">
            <a:avLst/>
          </a:prstGeom>
        </p:spPr>
      </p:pic>
      <p:pic>
        <p:nvPicPr>
          <p:cNvPr id="6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0"/>
            <a:ext cx="16764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/>
              <a:t>गज</a:t>
            </a:r>
            <a:r>
              <a:rPr lang="en-US" b="1" u="sng" dirty="0" smtClean="0"/>
              <a:t>  - Elephant</a:t>
            </a:r>
            <a:endParaRPr lang="en-US" b="1" u="sng" dirty="0"/>
          </a:p>
        </p:txBody>
      </p:sp>
      <p:pic>
        <p:nvPicPr>
          <p:cNvPr id="4" name="Content Placeholder 3" descr="Screenshot_20200705_1413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7303" y="1600200"/>
            <a:ext cx="5569394" cy="4525963"/>
          </a:xfrm>
        </p:spPr>
      </p:pic>
      <p:pic>
        <p:nvPicPr>
          <p:cNvPr id="5" name="Content Placeholder 5" descr="Screenshot_20200705-193916~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447800" cy="762000"/>
          </a:xfrm>
          <a:prstGeom prst="rect">
            <a:avLst/>
          </a:prstGeom>
        </p:spPr>
      </p:pic>
      <p:pic>
        <p:nvPicPr>
          <p:cNvPr id="6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0"/>
            <a:ext cx="20574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ह 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  </a:t>
            </a:r>
            <a:r>
              <a:rPr lang="en-US" b="1" u="sng" dirty="0" err="1" smtClean="0"/>
              <a:t>हल</a:t>
            </a:r>
            <a:r>
              <a:rPr lang="en-US" b="1" u="sng" dirty="0" smtClean="0"/>
              <a:t> (Plough)</a:t>
            </a:r>
            <a:endParaRPr lang="en-US" b="1" u="sng" dirty="0"/>
          </a:p>
        </p:txBody>
      </p:sp>
      <p:pic>
        <p:nvPicPr>
          <p:cNvPr id="4" name="Content Placeholder 3" descr="Screenshot_20200710-204342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371600"/>
            <a:ext cx="7086600" cy="4734719"/>
          </a:xfrm>
        </p:spPr>
      </p:pic>
      <p:pic>
        <p:nvPicPr>
          <p:cNvPr id="5" name="Content Placeholder 5" descr="Screenshot_20200705-193916~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447800" cy="1066800"/>
          </a:xfrm>
          <a:prstGeom prst="rect">
            <a:avLst/>
          </a:prstGeom>
        </p:spPr>
      </p:pic>
      <p:pic>
        <p:nvPicPr>
          <p:cNvPr id="6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0"/>
            <a:ext cx="16764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/>
              <a:t>क्ष</a:t>
            </a:r>
            <a:r>
              <a:rPr lang="en-US" b="1" u="sng" dirty="0" smtClean="0"/>
              <a:t> 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क्षत्रिय</a:t>
            </a:r>
            <a:r>
              <a:rPr lang="en-US" b="1" u="sng" dirty="0" smtClean="0"/>
              <a:t> (</a:t>
            </a:r>
            <a:r>
              <a:rPr lang="en-US" b="1" u="sng" dirty="0" err="1" smtClean="0"/>
              <a:t>Kshatriya</a:t>
            </a:r>
            <a:r>
              <a:rPr lang="en-US" b="1" u="sng" dirty="0" smtClean="0"/>
              <a:t>)</a:t>
            </a:r>
            <a:endParaRPr lang="en-US" b="1" u="sng" dirty="0"/>
          </a:p>
        </p:txBody>
      </p:sp>
      <p:pic>
        <p:nvPicPr>
          <p:cNvPr id="4" name="Content Placeholder 3" descr="Screenshot_20200710-204526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371600"/>
            <a:ext cx="6400800" cy="4724399"/>
          </a:xfrm>
        </p:spPr>
      </p:pic>
      <p:pic>
        <p:nvPicPr>
          <p:cNvPr id="5" name="Content Placeholder 5" descr="Screenshot_20200705-193916~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447800" cy="1066800"/>
          </a:xfrm>
          <a:prstGeom prst="rect">
            <a:avLst/>
          </a:prstGeom>
        </p:spPr>
      </p:pic>
      <p:pic>
        <p:nvPicPr>
          <p:cNvPr id="6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0"/>
            <a:ext cx="16764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/>
              <a:t>त्र</a:t>
            </a:r>
            <a:r>
              <a:rPr lang="en-US" b="1" u="sng" dirty="0" smtClean="0"/>
              <a:t> 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त्रभुज</a:t>
            </a:r>
            <a:r>
              <a:rPr lang="en-US" b="1" u="sng" dirty="0" smtClean="0"/>
              <a:t> (Triangle)</a:t>
            </a:r>
            <a:endParaRPr lang="en-US" b="1" u="sng" dirty="0"/>
          </a:p>
        </p:txBody>
      </p:sp>
      <p:pic>
        <p:nvPicPr>
          <p:cNvPr id="4" name="Content Placeholder 3" descr="Screenshot_20200710-204759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1" y="1815306"/>
            <a:ext cx="6400800" cy="4095750"/>
          </a:xfrm>
        </p:spPr>
      </p:pic>
      <p:pic>
        <p:nvPicPr>
          <p:cNvPr id="5" name="Content Placeholder 5" descr="Screenshot_20200705-193916~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447800" cy="1066800"/>
          </a:xfrm>
          <a:prstGeom prst="rect">
            <a:avLst/>
          </a:prstGeom>
        </p:spPr>
      </p:pic>
      <p:pic>
        <p:nvPicPr>
          <p:cNvPr id="6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0"/>
            <a:ext cx="16764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/>
              <a:t>ज्ञ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  </a:t>
            </a:r>
            <a:r>
              <a:rPr lang="en-US" b="1" u="sng" dirty="0" err="1" smtClean="0"/>
              <a:t>ज्ञानी</a:t>
            </a:r>
            <a:r>
              <a:rPr lang="en-US" b="1" u="sng" dirty="0" smtClean="0"/>
              <a:t> (Scholar)</a:t>
            </a:r>
            <a:endParaRPr lang="en-US" b="1" u="sng" dirty="0"/>
          </a:p>
        </p:txBody>
      </p:sp>
      <p:pic>
        <p:nvPicPr>
          <p:cNvPr id="6" name="Content Placeholder 5" descr="Screenshot_20200703-201357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1" y="1600200"/>
            <a:ext cx="6096000" cy="4525963"/>
          </a:xfrm>
        </p:spPr>
      </p:pic>
      <p:pic>
        <p:nvPicPr>
          <p:cNvPr id="7" name="Content Placeholder 5" descr="Screenshot_20200705-193916~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447800" cy="1066800"/>
          </a:xfrm>
          <a:prstGeom prst="rect">
            <a:avLst/>
          </a:prstGeom>
        </p:spPr>
      </p:pic>
      <p:pic>
        <p:nvPicPr>
          <p:cNvPr id="8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0"/>
            <a:ext cx="16764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घ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घडी</a:t>
            </a:r>
            <a:r>
              <a:rPr lang="en-US" b="1" u="sng" dirty="0" smtClean="0"/>
              <a:t> (Watch)</a:t>
            </a:r>
            <a:endParaRPr lang="en-US" b="1" u="sng" dirty="0"/>
          </a:p>
        </p:txBody>
      </p:sp>
      <p:pic>
        <p:nvPicPr>
          <p:cNvPr id="4" name="Content Placeholder 3" descr="Screenshot_20200708_2047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600200"/>
            <a:ext cx="6019800" cy="4525963"/>
          </a:xfrm>
        </p:spPr>
      </p:pic>
      <p:pic>
        <p:nvPicPr>
          <p:cNvPr id="5" name="Content Placeholder 5" descr="Screenshot_20200705-193916~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447800" cy="1066800"/>
          </a:xfrm>
          <a:prstGeom prst="rect">
            <a:avLst/>
          </a:prstGeom>
        </p:spPr>
      </p:pic>
      <p:pic>
        <p:nvPicPr>
          <p:cNvPr id="6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0"/>
            <a:ext cx="20574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च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चक्र</a:t>
            </a:r>
            <a:r>
              <a:rPr lang="en-US" b="1" u="sng" dirty="0" smtClean="0"/>
              <a:t>  (Wheel)</a:t>
            </a:r>
            <a:endParaRPr lang="en-US" b="1" u="sng" dirty="0"/>
          </a:p>
        </p:txBody>
      </p:sp>
      <p:pic>
        <p:nvPicPr>
          <p:cNvPr id="4" name="Content Placeholder 3" descr="Screenshot_20200705_1416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9360" y="1600200"/>
            <a:ext cx="4845279" cy="4525963"/>
          </a:xfrm>
        </p:spPr>
      </p:pic>
      <p:pic>
        <p:nvPicPr>
          <p:cNvPr id="5" name="Content Placeholder 5" descr="Screenshot_20200705-193916~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447800" cy="1066800"/>
          </a:xfrm>
          <a:prstGeom prst="rect">
            <a:avLst/>
          </a:prstGeom>
        </p:spPr>
      </p:pic>
      <p:pic>
        <p:nvPicPr>
          <p:cNvPr id="6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0"/>
            <a:ext cx="20574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छ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छत</a:t>
            </a:r>
            <a:r>
              <a:rPr lang="en-US" b="1" u="sng" dirty="0" smtClean="0"/>
              <a:t>  (Roof)</a:t>
            </a:r>
            <a:endParaRPr lang="en-US" b="1" u="sng" dirty="0"/>
          </a:p>
        </p:txBody>
      </p:sp>
      <p:pic>
        <p:nvPicPr>
          <p:cNvPr id="4" name="Content Placeholder 3" descr="Screenshot_20200705_1417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2774" y="1600200"/>
            <a:ext cx="5478452" cy="4525963"/>
          </a:xfrm>
        </p:spPr>
      </p:pic>
      <p:pic>
        <p:nvPicPr>
          <p:cNvPr id="5" name="Content Placeholder 5" descr="Screenshot_20200705-193916~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447800" cy="1066800"/>
          </a:xfrm>
          <a:prstGeom prst="rect">
            <a:avLst/>
          </a:prstGeom>
        </p:spPr>
      </p:pic>
      <p:pic>
        <p:nvPicPr>
          <p:cNvPr id="6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0"/>
            <a:ext cx="20574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ज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जल</a:t>
            </a:r>
            <a:r>
              <a:rPr lang="en-US" b="1" u="sng" dirty="0" smtClean="0"/>
              <a:t> (Water)</a:t>
            </a:r>
            <a:endParaRPr lang="en-US" b="1" u="sng" dirty="0"/>
          </a:p>
        </p:txBody>
      </p:sp>
      <p:pic>
        <p:nvPicPr>
          <p:cNvPr id="4" name="Content Placeholder 3" descr="IMG_20200708_2054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524000"/>
            <a:ext cx="7391400" cy="4525963"/>
          </a:xfrm>
        </p:spPr>
      </p:pic>
      <p:pic>
        <p:nvPicPr>
          <p:cNvPr id="5" name="Content Placeholder 5" descr="Screenshot_20200705-193916~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447800" cy="1066800"/>
          </a:xfrm>
          <a:prstGeom prst="rect">
            <a:avLst/>
          </a:prstGeom>
        </p:spPr>
      </p:pic>
      <p:pic>
        <p:nvPicPr>
          <p:cNvPr id="6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0"/>
            <a:ext cx="20574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झ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झरना</a:t>
            </a:r>
            <a:r>
              <a:rPr lang="en-US" b="1" u="sng" dirty="0" smtClean="0"/>
              <a:t>  (Stream)</a:t>
            </a:r>
            <a:endParaRPr lang="en-US" b="1" u="sng" dirty="0"/>
          </a:p>
        </p:txBody>
      </p:sp>
      <p:pic>
        <p:nvPicPr>
          <p:cNvPr id="4" name="Content Placeholder 3" descr="IMG_20200708_2053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1176" y="1600200"/>
            <a:ext cx="7008424" cy="4525963"/>
          </a:xfrm>
        </p:spPr>
      </p:pic>
      <p:pic>
        <p:nvPicPr>
          <p:cNvPr id="5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0"/>
            <a:ext cx="2057400" cy="1143000"/>
          </a:xfrm>
          <a:prstGeom prst="rect">
            <a:avLst/>
          </a:prstGeom>
          <a:noFill/>
        </p:spPr>
      </p:pic>
      <p:pic>
        <p:nvPicPr>
          <p:cNvPr id="6" name="Content Placeholder 5" descr="Screenshot_20200705-193916~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52400"/>
            <a:ext cx="144780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ट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टब</a:t>
            </a:r>
            <a:r>
              <a:rPr lang="en-US" b="1" u="sng" dirty="0" smtClean="0"/>
              <a:t> (Tub)</a:t>
            </a:r>
            <a:endParaRPr lang="en-US" b="1" u="sng" dirty="0"/>
          </a:p>
        </p:txBody>
      </p:sp>
      <p:pic>
        <p:nvPicPr>
          <p:cNvPr id="4" name="Content Placeholder 3" descr="IMG_20200705_1425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68621"/>
            <a:ext cx="8229600" cy="4389120"/>
          </a:xfrm>
        </p:spPr>
      </p:pic>
      <p:pic>
        <p:nvPicPr>
          <p:cNvPr id="5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0"/>
            <a:ext cx="2057400" cy="1143000"/>
          </a:xfrm>
          <a:prstGeom prst="rect">
            <a:avLst/>
          </a:prstGeom>
          <a:noFill/>
        </p:spPr>
      </p:pic>
      <p:pic>
        <p:nvPicPr>
          <p:cNvPr id="6" name="Content Placeholder 5" descr="Screenshot_20200705-193916~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52400"/>
            <a:ext cx="1447800" cy="1066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194</Words>
  <Application>Microsoft Office PowerPoint</Application>
  <PresentationFormat>On-screen Show (4:3)</PresentationFormat>
  <Paragraphs>33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क -  कलम  Pen</vt:lpstr>
      <vt:lpstr>ख  से खर(Donkey)</vt:lpstr>
      <vt:lpstr>गज  - Elephant</vt:lpstr>
      <vt:lpstr>घ  से घडी (Watch)</vt:lpstr>
      <vt:lpstr>च  से  चक्र  (Wheel)</vt:lpstr>
      <vt:lpstr>छ  से  छत  (Roof)</vt:lpstr>
      <vt:lpstr>ज  से जल (Water)</vt:lpstr>
      <vt:lpstr>झ  से  झरना  (Stream)</vt:lpstr>
      <vt:lpstr>ट  से  टब (Tub)</vt:lpstr>
      <vt:lpstr>ठ  से  ठठरी  (Skeleton)</vt:lpstr>
      <vt:lpstr>ड  से डंडा  (Stick)</vt:lpstr>
      <vt:lpstr>ढ  से  ढप (Tambourine)</vt:lpstr>
      <vt:lpstr>त  से  ताला (Lock)</vt:lpstr>
      <vt:lpstr>थ   से  थन (Udder)</vt:lpstr>
      <vt:lpstr>द  से  दरपन  (Mirror)</vt:lpstr>
      <vt:lpstr>ध  से  धन  (Money)</vt:lpstr>
      <vt:lpstr>न  से  नल (Tap)</vt:lpstr>
      <vt:lpstr>प  से पंतग  (Kite)</vt:lpstr>
      <vt:lpstr>फ  से  फल (Fruits)</vt:lpstr>
      <vt:lpstr>ब  से   बाघ (Tiger)</vt:lpstr>
      <vt:lpstr>भ  से भवन (Building)</vt:lpstr>
      <vt:lpstr>म  से  मगर (Crocodile)</vt:lpstr>
      <vt:lpstr>य  से  युवक (Young Man)</vt:lpstr>
      <vt:lpstr>र  से  रथ (Chariot)</vt:lpstr>
      <vt:lpstr>ल  से  लडका (Boy)</vt:lpstr>
      <vt:lpstr>व  से  वट (Banyan Tree)</vt:lpstr>
      <vt:lpstr>श  से   शहद ( Honey)</vt:lpstr>
      <vt:lpstr>ष   से  षटकोण (Hexagon)</vt:lpstr>
      <vt:lpstr>स   से   सर (Head)</vt:lpstr>
      <vt:lpstr>ह   से   हल (Plough)</vt:lpstr>
      <vt:lpstr>क्ष   से  क्षत्रिय (Kshatriya)</vt:lpstr>
      <vt:lpstr>त्र   से  त्रभुज (Triangle)</vt:lpstr>
      <vt:lpstr>ज्ञ  से   ज्ञानी (Scholar)</vt:lpstr>
    </vt:vector>
  </TitlesOfParts>
  <Company>by adguard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49</cp:revision>
  <dcterms:created xsi:type="dcterms:W3CDTF">2020-07-08T13:45:50Z</dcterms:created>
  <dcterms:modified xsi:type="dcterms:W3CDTF">2020-07-11T04:29:19Z</dcterms:modified>
</cp:coreProperties>
</file>